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
      <p:font typeface="Comforta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Comfortaa-bold.fntdata"/><Relationship Id="rId10" Type="http://schemas.openxmlformats.org/officeDocument/2006/relationships/slide" Target="slides/slide5.xml"/><Relationship Id="rId32" Type="http://schemas.openxmlformats.org/officeDocument/2006/relationships/font" Target="fonts/Comfortaa-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ef12c344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ef12c344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ef12c3442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ef12c3442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ef12c3442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ef12c3442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ef15a92cd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ef15a92c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ef15a92c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ef15a92c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ef15a92cd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ef15a92cd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ef15a92c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ef15a92c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ef15a92cd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ef15a92c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ef12c3442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ef12c3442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ef12c344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ef12c344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ef12c344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ef12c344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ef12c344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ef12c344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ef12c344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ef12c344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ef12c344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ef12c344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ef12c344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ef12c344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ef12c344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ef12c344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ef12c344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ef12c344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30"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txBox="1"/>
          <p:nvPr>
            <p:ph type="title"/>
          </p:nvPr>
        </p:nvSpPr>
        <p:spPr>
          <a:xfrm>
            <a:off x="311700" y="307825"/>
            <a:ext cx="4779300" cy="14181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133" name="Google Shape;133;p13"/>
          <p:cNvSpPr txBox="1"/>
          <p:nvPr>
            <p:ph idx="1" type="body"/>
          </p:nvPr>
        </p:nvSpPr>
        <p:spPr>
          <a:xfrm>
            <a:off x="317475" y="1808125"/>
            <a:ext cx="4779300" cy="27687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34" name="Google Shape;13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6">
    <p:bg>
      <p:bgPr>
        <a:solidFill>
          <a:srgbClr val="FFFFFF"/>
        </a:solidFill>
      </p:bgPr>
    </p:bg>
    <p:spTree>
      <p:nvGrpSpPr>
        <p:cNvPr id="135" name="Shape 135"/>
        <p:cNvGrpSpPr/>
        <p:nvPr/>
      </p:nvGrpSpPr>
      <p:grpSpPr>
        <a:xfrm>
          <a:off x="0" y="0"/>
          <a:ext cx="0" cy="0"/>
          <a:chOff x="0" y="0"/>
          <a:chExt cx="0" cy="0"/>
        </a:xfrm>
      </p:grpSpPr>
      <p:sp>
        <p:nvSpPr>
          <p:cNvPr id="136" name="Google Shape;136;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txBox="1"/>
          <p:nvPr>
            <p:ph idx="1" type="body"/>
          </p:nvPr>
        </p:nvSpPr>
        <p:spPr>
          <a:xfrm>
            <a:off x="683775" y="3565625"/>
            <a:ext cx="3204300" cy="1097700"/>
          </a:xfrm>
          <a:prstGeom prst="rect">
            <a:avLst/>
          </a:prstGeom>
          <a:noFill/>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accent5"/>
              </a:buClr>
              <a:buSzPts val="1400"/>
              <a:buChar char="●"/>
              <a:defRPr sz="1400">
                <a:solidFill>
                  <a:schemeClr val="accent5"/>
                </a:solidFill>
              </a:defRPr>
            </a:lvl1pPr>
            <a:lvl2pPr indent="-304800" lvl="1" marL="914400" algn="ctr">
              <a:lnSpc>
                <a:spcPct val="115000"/>
              </a:lnSpc>
              <a:spcBef>
                <a:spcPts val="1600"/>
              </a:spcBef>
              <a:spcAft>
                <a:spcPts val="0"/>
              </a:spcAft>
              <a:buClr>
                <a:schemeClr val="accent5"/>
              </a:buClr>
              <a:buSzPts val="1200"/>
              <a:buChar char="○"/>
              <a:defRPr sz="1200">
                <a:solidFill>
                  <a:schemeClr val="accent5"/>
                </a:solidFill>
              </a:defRPr>
            </a:lvl2pPr>
            <a:lvl3pPr indent="-304800" lvl="2" marL="1371600" algn="ctr">
              <a:lnSpc>
                <a:spcPct val="115000"/>
              </a:lnSpc>
              <a:spcBef>
                <a:spcPts val="1600"/>
              </a:spcBef>
              <a:spcAft>
                <a:spcPts val="0"/>
              </a:spcAft>
              <a:buClr>
                <a:schemeClr val="accent5"/>
              </a:buClr>
              <a:buSzPts val="1200"/>
              <a:buChar char="■"/>
              <a:defRPr sz="1200">
                <a:solidFill>
                  <a:schemeClr val="accent5"/>
                </a:solidFill>
              </a:defRPr>
            </a:lvl3pPr>
            <a:lvl4pPr indent="-304800" lvl="3" marL="1828800" algn="ctr">
              <a:lnSpc>
                <a:spcPct val="115000"/>
              </a:lnSpc>
              <a:spcBef>
                <a:spcPts val="1600"/>
              </a:spcBef>
              <a:spcAft>
                <a:spcPts val="0"/>
              </a:spcAft>
              <a:buClr>
                <a:schemeClr val="accent5"/>
              </a:buClr>
              <a:buSzPts val="1200"/>
              <a:buChar char="●"/>
              <a:defRPr sz="1200">
                <a:solidFill>
                  <a:schemeClr val="accent5"/>
                </a:solidFill>
              </a:defRPr>
            </a:lvl4pPr>
            <a:lvl5pPr indent="-304800" lvl="4" marL="2286000" algn="ctr">
              <a:lnSpc>
                <a:spcPct val="115000"/>
              </a:lnSpc>
              <a:spcBef>
                <a:spcPts val="1600"/>
              </a:spcBef>
              <a:spcAft>
                <a:spcPts val="0"/>
              </a:spcAft>
              <a:buClr>
                <a:schemeClr val="accent5"/>
              </a:buClr>
              <a:buSzPts val="1200"/>
              <a:buChar char="○"/>
              <a:defRPr sz="1200">
                <a:solidFill>
                  <a:schemeClr val="accent5"/>
                </a:solidFill>
              </a:defRPr>
            </a:lvl5pPr>
            <a:lvl6pPr indent="-304800" lvl="5" marL="2743200" algn="ctr">
              <a:lnSpc>
                <a:spcPct val="115000"/>
              </a:lnSpc>
              <a:spcBef>
                <a:spcPts val="1600"/>
              </a:spcBef>
              <a:spcAft>
                <a:spcPts val="0"/>
              </a:spcAft>
              <a:buClr>
                <a:schemeClr val="accent5"/>
              </a:buClr>
              <a:buSzPts val="1200"/>
              <a:buChar char="■"/>
              <a:defRPr sz="1200">
                <a:solidFill>
                  <a:schemeClr val="accent5"/>
                </a:solidFill>
              </a:defRPr>
            </a:lvl6pPr>
            <a:lvl7pPr indent="-304800" lvl="6" marL="3200400" algn="ctr">
              <a:lnSpc>
                <a:spcPct val="115000"/>
              </a:lnSpc>
              <a:spcBef>
                <a:spcPts val="1600"/>
              </a:spcBef>
              <a:spcAft>
                <a:spcPts val="0"/>
              </a:spcAft>
              <a:buClr>
                <a:schemeClr val="accent5"/>
              </a:buClr>
              <a:buSzPts val="1200"/>
              <a:buChar char="●"/>
              <a:defRPr sz="1200">
                <a:solidFill>
                  <a:schemeClr val="accent5"/>
                </a:solidFill>
              </a:defRPr>
            </a:lvl7pPr>
            <a:lvl8pPr indent="-304800" lvl="7" marL="3657600" algn="ctr">
              <a:lnSpc>
                <a:spcPct val="115000"/>
              </a:lnSpc>
              <a:spcBef>
                <a:spcPts val="1600"/>
              </a:spcBef>
              <a:spcAft>
                <a:spcPts val="0"/>
              </a:spcAft>
              <a:buClr>
                <a:schemeClr val="accent5"/>
              </a:buClr>
              <a:buSzPts val="1200"/>
              <a:buChar char="○"/>
              <a:defRPr sz="1200">
                <a:solidFill>
                  <a:schemeClr val="accent5"/>
                </a:solidFill>
              </a:defRPr>
            </a:lvl8pPr>
            <a:lvl9pPr indent="-304800" lvl="8" marL="4114800" algn="ctr">
              <a:lnSpc>
                <a:spcPct val="115000"/>
              </a:lnSpc>
              <a:spcBef>
                <a:spcPts val="1600"/>
              </a:spcBef>
              <a:spcAft>
                <a:spcPts val="1600"/>
              </a:spcAft>
              <a:buClr>
                <a:schemeClr val="accent5"/>
              </a:buClr>
              <a:buSzPts val="1200"/>
              <a:buChar char="■"/>
              <a:defRPr sz="1200">
                <a:solidFill>
                  <a:schemeClr val="accent5"/>
                </a:solidFill>
              </a:defRPr>
            </a:lvl9pPr>
          </a:lstStyle>
          <a:p/>
        </p:txBody>
      </p:sp>
      <p:sp>
        <p:nvSpPr>
          <p:cNvPr id="139" name="Google Shape;139;p14"/>
          <p:cNvSpPr txBox="1"/>
          <p:nvPr>
            <p:ph idx="2" type="body"/>
          </p:nvPr>
        </p:nvSpPr>
        <p:spPr>
          <a:xfrm>
            <a:off x="5255850" y="3565625"/>
            <a:ext cx="3204300" cy="1097700"/>
          </a:xfrm>
          <a:prstGeom prst="rect">
            <a:avLst/>
          </a:prstGeom>
          <a:noFill/>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lt1"/>
              </a:buClr>
              <a:buSzPts val="1400"/>
              <a:buChar char="●"/>
              <a:defRPr sz="1400">
                <a:solidFill>
                  <a:schemeClr val="lt1"/>
                </a:solidFill>
              </a:defRPr>
            </a:lvl1pPr>
            <a:lvl2pPr indent="-304800" lvl="1" marL="914400" algn="ctr">
              <a:lnSpc>
                <a:spcPct val="115000"/>
              </a:lnSpc>
              <a:spcBef>
                <a:spcPts val="1600"/>
              </a:spcBef>
              <a:spcAft>
                <a:spcPts val="0"/>
              </a:spcAft>
              <a:buClr>
                <a:schemeClr val="lt1"/>
              </a:buClr>
              <a:buSzPts val="1200"/>
              <a:buChar char="○"/>
              <a:defRPr sz="1200">
                <a:solidFill>
                  <a:schemeClr val="lt1"/>
                </a:solidFill>
              </a:defRPr>
            </a:lvl2pPr>
            <a:lvl3pPr indent="-304800" lvl="2" marL="1371600" algn="ctr">
              <a:lnSpc>
                <a:spcPct val="115000"/>
              </a:lnSpc>
              <a:spcBef>
                <a:spcPts val="1600"/>
              </a:spcBef>
              <a:spcAft>
                <a:spcPts val="0"/>
              </a:spcAft>
              <a:buClr>
                <a:schemeClr val="lt1"/>
              </a:buClr>
              <a:buSzPts val="1200"/>
              <a:buChar char="■"/>
              <a:defRPr sz="1200">
                <a:solidFill>
                  <a:schemeClr val="lt1"/>
                </a:solidFill>
              </a:defRPr>
            </a:lvl3pPr>
            <a:lvl4pPr indent="-304800" lvl="3" marL="1828800" algn="ctr">
              <a:lnSpc>
                <a:spcPct val="115000"/>
              </a:lnSpc>
              <a:spcBef>
                <a:spcPts val="1600"/>
              </a:spcBef>
              <a:spcAft>
                <a:spcPts val="0"/>
              </a:spcAft>
              <a:buClr>
                <a:schemeClr val="lt1"/>
              </a:buClr>
              <a:buSzPts val="1200"/>
              <a:buChar char="●"/>
              <a:defRPr sz="1200">
                <a:solidFill>
                  <a:schemeClr val="lt1"/>
                </a:solidFill>
              </a:defRPr>
            </a:lvl4pPr>
            <a:lvl5pPr indent="-304800" lvl="4" marL="2286000" algn="ctr">
              <a:lnSpc>
                <a:spcPct val="115000"/>
              </a:lnSpc>
              <a:spcBef>
                <a:spcPts val="1600"/>
              </a:spcBef>
              <a:spcAft>
                <a:spcPts val="0"/>
              </a:spcAft>
              <a:buClr>
                <a:schemeClr val="lt1"/>
              </a:buClr>
              <a:buSzPts val="1200"/>
              <a:buChar char="○"/>
              <a:defRPr sz="1200">
                <a:solidFill>
                  <a:schemeClr val="lt1"/>
                </a:solidFill>
              </a:defRPr>
            </a:lvl5pPr>
            <a:lvl6pPr indent="-304800" lvl="5" marL="2743200" algn="ctr">
              <a:lnSpc>
                <a:spcPct val="115000"/>
              </a:lnSpc>
              <a:spcBef>
                <a:spcPts val="1600"/>
              </a:spcBef>
              <a:spcAft>
                <a:spcPts val="0"/>
              </a:spcAft>
              <a:buClr>
                <a:schemeClr val="lt1"/>
              </a:buClr>
              <a:buSzPts val="1200"/>
              <a:buChar char="■"/>
              <a:defRPr sz="1200">
                <a:solidFill>
                  <a:schemeClr val="lt1"/>
                </a:solidFill>
              </a:defRPr>
            </a:lvl6pPr>
            <a:lvl7pPr indent="-304800" lvl="6" marL="3200400" algn="ctr">
              <a:lnSpc>
                <a:spcPct val="115000"/>
              </a:lnSpc>
              <a:spcBef>
                <a:spcPts val="1600"/>
              </a:spcBef>
              <a:spcAft>
                <a:spcPts val="0"/>
              </a:spcAft>
              <a:buClr>
                <a:schemeClr val="lt1"/>
              </a:buClr>
              <a:buSzPts val="1200"/>
              <a:buChar char="●"/>
              <a:defRPr sz="1200">
                <a:solidFill>
                  <a:schemeClr val="lt1"/>
                </a:solidFill>
              </a:defRPr>
            </a:lvl7pPr>
            <a:lvl8pPr indent="-304800" lvl="7" marL="3657600" algn="ctr">
              <a:lnSpc>
                <a:spcPct val="115000"/>
              </a:lnSpc>
              <a:spcBef>
                <a:spcPts val="1600"/>
              </a:spcBef>
              <a:spcAft>
                <a:spcPts val="0"/>
              </a:spcAft>
              <a:buClr>
                <a:schemeClr val="lt1"/>
              </a:buClr>
              <a:buSzPts val="1200"/>
              <a:buChar char="○"/>
              <a:defRPr sz="1200">
                <a:solidFill>
                  <a:schemeClr val="lt1"/>
                </a:solidFill>
              </a:defRPr>
            </a:lvl8pPr>
            <a:lvl9pPr indent="-304800" lvl="8" marL="4114800" algn="ctr">
              <a:lnSpc>
                <a:spcPct val="115000"/>
              </a:lnSpc>
              <a:spcBef>
                <a:spcPts val="1600"/>
              </a:spcBef>
              <a:spcAft>
                <a:spcPts val="1600"/>
              </a:spcAft>
              <a:buClr>
                <a:schemeClr val="lt1"/>
              </a:buClr>
              <a:buSzPts val="1200"/>
              <a:buChar char="■"/>
              <a:defRPr sz="1200">
                <a:solidFill>
                  <a:schemeClr val="lt1"/>
                </a:solidFill>
              </a:defRPr>
            </a:lvl9pPr>
          </a:lstStyle>
          <a:p/>
        </p:txBody>
      </p:sp>
      <p:sp>
        <p:nvSpPr>
          <p:cNvPr id="140" name="Google Shape;14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7">
    <p:spTree>
      <p:nvGrpSpPr>
        <p:cNvPr id="141" name="Shape 141"/>
        <p:cNvGrpSpPr/>
        <p:nvPr/>
      </p:nvGrpSpPr>
      <p:grpSpPr>
        <a:xfrm>
          <a:off x="0" y="0"/>
          <a:ext cx="0" cy="0"/>
          <a:chOff x="0" y="0"/>
          <a:chExt cx="0" cy="0"/>
        </a:xfrm>
      </p:grpSpPr>
      <p:sp>
        <p:nvSpPr>
          <p:cNvPr id="142" name="Google Shape;142;p15"/>
          <p:cNvSpPr/>
          <p:nvPr/>
        </p:nvSpPr>
        <p:spPr>
          <a:xfrm>
            <a:off x="0" y="0"/>
            <a:ext cx="9144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15"/>
          <p:cNvPicPr preferRelativeResize="0"/>
          <p:nvPr/>
        </p:nvPicPr>
        <p:blipFill rotWithShape="1">
          <a:blip r:embed="rId2">
            <a:alphaModFix amt="64000"/>
          </a:blip>
          <a:srcRect b="7820" l="0" r="0" t="7820"/>
          <a:stretch/>
        </p:blipFill>
        <p:spPr>
          <a:xfrm>
            <a:off x="-1" y="-3"/>
            <a:ext cx="9144006" cy="5143499"/>
          </a:xfrm>
          <a:prstGeom prst="rect">
            <a:avLst/>
          </a:prstGeom>
          <a:noFill/>
          <a:ln>
            <a:noFill/>
          </a:ln>
        </p:spPr>
      </p:pic>
      <p:sp>
        <p:nvSpPr>
          <p:cNvPr id="144" name="Google Shape;144;p15"/>
          <p:cNvSpPr/>
          <p:nvPr/>
        </p:nvSpPr>
        <p:spPr>
          <a:xfrm>
            <a:off x="821835" y="27654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ph type="ctrTitle"/>
          </p:nvPr>
        </p:nvSpPr>
        <p:spPr>
          <a:xfrm>
            <a:off x="714825" y="2998550"/>
            <a:ext cx="4868400" cy="14469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146" name="Google Shape;146;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8">
    <p:bg>
      <p:bgPr>
        <a:solidFill>
          <a:srgbClr val="EEEEEE"/>
        </a:solidFill>
      </p:bgPr>
    </p:bg>
    <p:spTree>
      <p:nvGrpSpPr>
        <p:cNvPr id="147" name="Shape 147"/>
        <p:cNvGrpSpPr/>
        <p:nvPr/>
      </p:nvGrpSpPr>
      <p:grpSpPr>
        <a:xfrm>
          <a:off x="0" y="0"/>
          <a:ext cx="0" cy="0"/>
          <a:chOff x="0" y="0"/>
          <a:chExt cx="0" cy="0"/>
        </a:xfrm>
      </p:grpSpPr>
      <p:sp>
        <p:nvSpPr>
          <p:cNvPr id="148" name="Google Shape;148;p16"/>
          <p:cNvSpPr/>
          <p:nvPr/>
        </p:nvSpPr>
        <p:spPr>
          <a:xfrm>
            <a:off x="0" y="0"/>
            <a:ext cx="9144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826125" y="1079839"/>
            <a:ext cx="248100" cy="414600"/>
          </a:xfrm>
          <a:prstGeom prst="rect">
            <a:avLst/>
          </a:prstGeom>
          <a:solidFill>
            <a:srgbClr val="104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826125" y="1494435"/>
            <a:ext cx="248100" cy="414600"/>
          </a:xfrm>
          <a:prstGeom prst="rect">
            <a:avLst/>
          </a:prstGeom>
          <a:solidFill>
            <a:srgbClr val="E46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txBox="1"/>
          <p:nvPr>
            <p:ph type="title"/>
          </p:nvPr>
        </p:nvSpPr>
        <p:spPr>
          <a:xfrm>
            <a:off x="1866150" y="902775"/>
            <a:ext cx="3726300" cy="144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None/>
              <a:defRPr b="1" sz="2600">
                <a:solidFill>
                  <a:srgbClr val="424242"/>
                </a:solidFill>
              </a:defRPr>
            </a:lvl1pPr>
            <a:lvl2pPr lvl="1" algn="l">
              <a:lnSpc>
                <a:spcPct val="100000"/>
              </a:lnSpc>
              <a:spcBef>
                <a:spcPts val="0"/>
              </a:spcBef>
              <a:spcAft>
                <a:spcPts val="0"/>
              </a:spcAft>
              <a:buNone/>
              <a:defRPr b="1" sz="3600">
                <a:solidFill>
                  <a:srgbClr val="424242"/>
                </a:solidFill>
              </a:defRPr>
            </a:lvl2pPr>
            <a:lvl3pPr lvl="2" algn="l">
              <a:lnSpc>
                <a:spcPct val="100000"/>
              </a:lnSpc>
              <a:spcBef>
                <a:spcPts val="0"/>
              </a:spcBef>
              <a:spcAft>
                <a:spcPts val="0"/>
              </a:spcAft>
              <a:buNone/>
              <a:defRPr b="1" sz="3600">
                <a:solidFill>
                  <a:srgbClr val="424242"/>
                </a:solidFill>
              </a:defRPr>
            </a:lvl3pPr>
            <a:lvl4pPr lvl="3" algn="l">
              <a:lnSpc>
                <a:spcPct val="100000"/>
              </a:lnSpc>
              <a:spcBef>
                <a:spcPts val="0"/>
              </a:spcBef>
              <a:spcAft>
                <a:spcPts val="0"/>
              </a:spcAft>
              <a:buNone/>
              <a:defRPr b="1" sz="3600">
                <a:solidFill>
                  <a:srgbClr val="424242"/>
                </a:solidFill>
              </a:defRPr>
            </a:lvl4pPr>
            <a:lvl5pPr lvl="4" algn="l">
              <a:lnSpc>
                <a:spcPct val="100000"/>
              </a:lnSpc>
              <a:spcBef>
                <a:spcPts val="0"/>
              </a:spcBef>
              <a:spcAft>
                <a:spcPts val="0"/>
              </a:spcAft>
              <a:buNone/>
              <a:defRPr b="1" sz="3600">
                <a:solidFill>
                  <a:srgbClr val="424242"/>
                </a:solidFill>
              </a:defRPr>
            </a:lvl5pPr>
            <a:lvl6pPr lvl="5" algn="l">
              <a:lnSpc>
                <a:spcPct val="100000"/>
              </a:lnSpc>
              <a:spcBef>
                <a:spcPts val="0"/>
              </a:spcBef>
              <a:spcAft>
                <a:spcPts val="0"/>
              </a:spcAft>
              <a:buNone/>
              <a:defRPr b="1" sz="3600">
                <a:solidFill>
                  <a:srgbClr val="424242"/>
                </a:solidFill>
              </a:defRPr>
            </a:lvl6pPr>
            <a:lvl7pPr lvl="6" algn="l">
              <a:lnSpc>
                <a:spcPct val="100000"/>
              </a:lnSpc>
              <a:spcBef>
                <a:spcPts val="0"/>
              </a:spcBef>
              <a:spcAft>
                <a:spcPts val="0"/>
              </a:spcAft>
              <a:buNone/>
              <a:defRPr b="1" sz="3600">
                <a:solidFill>
                  <a:srgbClr val="424242"/>
                </a:solidFill>
              </a:defRPr>
            </a:lvl7pPr>
            <a:lvl8pPr lvl="7" algn="l">
              <a:lnSpc>
                <a:spcPct val="100000"/>
              </a:lnSpc>
              <a:spcBef>
                <a:spcPts val="0"/>
              </a:spcBef>
              <a:spcAft>
                <a:spcPts val="0"/>
              </a:spcAft>
              <a:buNone/>
              <a:defRPr b="1" sz="3600">
                <a:solidFill>
                  <a:srgbClr val="424242"/>
                </a:solidFill>
              </a:defRPr>
            </a:lvl8pPr>
            <a:lvl9pPr lvl="8" algn="l">
              <a:lnSpc>
                <a:spcPct val="100000"/>
              </a:lnSpc>
              <a:spcBef>
                <a:spcPts val="0"/>
              </a:spcBef>
              <a:spcAft>
                <a:spcPts val="0"/>
              </a:spcAft>
              <a:buNone/>
              <a:defRPr b="1" sz="3600">
                <a:solidFill>
                  <a:srgbClr val="424242"/>
                </a:solidFill>
              </a:defRPr>
            </a:lvl9pPr>
          </a:lstStyle>
          <a:p/>
        </p:txBody>
      </p:sp>
      <p:sp>
        <p:nvSpPr>
          <p:cNvPr id="152" name="Google Shape;152;p16"/>
          <p:cNvSpPr txBox="1"/>
          <p:nvPr>
            <p:ph idx="1" type="body"/>
          </p:nvPr>
        </p:nvSpPr>
        <p:spPr>
          <a:xfrm>
            <a:off x="1866150" y="2513325"/>
            <a:ext cx="3726300" cy="17739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616161"/>
              </a:buClr>
              <a:buSzPts val="1400"/>
              <a:buChar char="●"/>
              <a:defRPr sz="1400">
                <a:solidFill>
                  <a:srgbClr val="616161"/>
                </a:solidFill>
              </a:defRPr>
            </a:lvl1pPr>
            <a:lvl2pPr indent="-304800" lvl="1" marL="914400" algn="l">
              <a:lnSpc>
                <a:spcPct val="115000"/>
              </a:lnSpc>
              <a:spcBef>
                <a:spcPts val="1600"/>
              </a:spcBef>
              <a:spcAft>
                <a:spcPts val="0"/>
              </a:spcAft>
              <a:buClr>
                <a:srgbClr val="616161"/>
              </a:buClr>
              <a:buSzPts val="1200"/>
              <a:buChar char="○"/>
              <a:defRPr sz="1200">
                <a:solidFill>
                  <a:srgbClr val="616161"/>
                </a:solidFill>
              </a:defRPr>
            </a:lvl2pPr>
            <a:lvl3pPr indent="-304800" lvl="2" marL="1371600" algn="l">
              <a:lnSpc>
                <a:spcPct val="115000"/>
              </a:lnSpc>
              <a:spcBef>
                <a:spcPts val="1600"/>
              </a:spcBef>
              <a:spcAft>
                <a:spcPts val="0"/>
              </a:spcAft>
              <a:buClr>
                <a:srgbClr val="616161"/>
              </a:buClr>
              <a:buSzPts val="1200"/>
              <a:buChar char="■"/>
              <a:defRPr sz="1200">
                <a:solidFill>
                  <a:srgbClr val="616161"/>
                </a:solidFill>
              </a:defRPr>
            </a:lvl3pPr>
            <a:lvl4pPr indent="-304800" lvl="3" marL="1828800" algn="l">
              <a:lnSpc>
                <a:spcPct val="115000"/>
              </a:lnSpc>
              <a:spcBef>
                <a:spcPts val="1600"/>
              </a:spcBef>
              <a:spcAft>
                <a:spcPts val="0"/>
              </a:spcAft>
              <a:buClr>
                <a:srgbClr val="616161"/>
              </a:buClr>
              <a:buSzPts val="1200"/>
              <a:buChar char="●"/>
              <a:defRPr sz="1200">
                <a:solidFill>
                  <a:srgbClr val="616161"/>
                </a:solidFill>
              </a:defRPr>
            </a:lvl4pPr>
            <a:lvl5pPr indent="-304800" lvl="4" marL="2286000" algn="l">
              <a:lnSpc>
                <a:spcPct val="115000"/>
              </a:lnSpc>
              <a:spcBef>
                <a:spcPts val="1600"/>
              </a:spcBef>
              <a:spcAft>
                <a:spcPts val="0"/>
              </a:spcAft>
              <a:buClr>
                <a:srgbClr val="616161"/>
              </a:buClr>
              <a:buSzPts val="1200"/>
              <a:buChar char="○"/>
              <a:defRPr sz="1200">
                <a:solidFill>
                  <a:srgbClr val="616161"/>
                </a:solidFill>
              </a:defRPr>
            </a:lvl5pPr>
            <a:lvl6pPr indent="-304800" lvl="5" marL="2743200" algn="l">
              <a:lnSpc>
                <a:spcPct val="115000"/>
              </a:lnSpc>
              <a:spcBef>
                <a:spcPts val="1600"/>
              </a:spcBef>
              <a:spcAft>
                <a:spcPts val="0"/>
              </a:spcAft>
              <a:buClr>
                <a:srgbClr val="616161"/>
              </a:buClr>
              <a:buSzPts val="1200"/>
              <a:buChar char="■"/>
              <a:defRPr sz="1200">
                <a:solidFill>
                  <a:srgbClr val="616161"/>
                </a:solidFill>
              </a:defRPr>
            </a:lvl6pPr>
            <a:lvl7pPr indent="-304800" lvl="6" marL="3200400" algn="l">
              <a:lnSpc>
                <a:spcPct val="115000"/>
              </a:lnSpc>
              <a:spcBef>
                <a:spcPts val="1600"/>
              </a:spcBef>
              <a:spcAft>
                <a:spcPts val="0"/>
              </a:spcAft>
              <a:buClr>
                <a:srgbClr val="616161"/>
              </a:buClr>
              <a:buSzPts val="1200"/>
              <a:buChar char="●"/>
              <a:defRPr sz="1200">
                <a:solidFill>
                  <a:srgbClr val="616161"/>
                </a:solidFill>
              </a:defRPr>
            </a:lvl7pPr>
            <a:lvl8pPr indent="-304800" lvl="7" marL="3657600" algn="l">
              <a:lnSpc>
                <a:spcPct val="115000"/>
              </a:lnSpc>
              <a:spcBef>
                <a:spcPts val="1600"/>
              </a:spcBef>
              <a:spcAft>
                <a:spcPts val="0"/>
              </a:spcAft>
              <a:buClr>
                <a:srgbClr val="616161"/>
              </a:buClr>
              <a:buSzPts val="1200"/>
              <a:buChar char="○"/>
              <a:defRPr sz="1200">
                <a:solidFill>
                  <a:srgbClr val="616161"/>
                </a:solidFill>
              </a:defRPr>
            </a:lvl8pPr>
            <a:lvl9pPr indent="-304800" lvl="8" marL="4114800" algn="l">
              <a:lnSpc>
                <a:spcPct val="115000"/>
              </a:lnSpc>
              <a:spcBef>
                <a:spcPts val="1600"/>
              </a:spcBef>
              <a:spcAft>
                <a:spcPts val="1600"/>
              </a:spcAft>
              <a:buClr>
                <a:srgbClr val="616161"/>
              </a:buClr>
              <a:buSzPts val="1200"/>
              <a:buChar char="■"/>
              <a:defRPr sz="1200">
                <a:solidFill>
                  <a:srgbClr val="616161"/>
                </a:solidFill>
              </a:defRPr>
            </a:lvl9pPr>
          </a:lstStyle>
          <a:p/>
        </p:txBody>
      </p:sp>
      <p:sp>
        <p:nvSpPr>
          <p:cNvPr id="153" name="Google Shape;153;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757575"/>
                </a:solidFill>
              </a:defRPr>
            </a:lvl1pPr>
            <a:lvl2pPr lvl="1" algn="r">
              <a:lnSpc>
                <a:spcPct val="100000"/>
              </a:lnSpc>
              <a:spcAft>
                <a:spcPts val="0"/>
              </a:spcAft>
              <a:buNone/>
              <a:defRPr sz="1000">
                <a:solidFill>
                  <a:srgbClr val="757575"/>
                </a:solidFill>
              </a:defRPr>
            </a:lvl2pPr>
            <a:lvl3pPr lvl="2" algn="r">
              <a:lnSpc>
                <a:spcPct val="100000"/>
              </a:lnSpc>
              <a:spcAft>
                <a:spcPts val="0"/>
              </a:spcAft>
              <a:buNone/>
              <a:defRPr sz="1000">
                <a:solidFill>
                  <a:srgbClr val="757575"/>
                </a:solidFill>
              </a:defRPr>
            </a:lvl3pPr>
            <a:lvl4pPr lvl="3" algn="r">
              <a:lnSpc>
                <a:spcPct val="100000"/>
              </a:lnSpc>
              <a:spcAft>
                <a:spcPts val="0"/>
              </a:spcAft>
              <a:buNone/>
              <a:defRPr sz="1000">
                <a:solidFill>
                  <a:srgbClr val="757575"/>
                </a:solidFill>
              </a:defRPr>
            </a:lvl4pPr>
            <a:lvl5pPr lvl="4" algn="r">
              <a:lnSpc>
                <a:spcPct val="100000"/>
              </a:lnSpc>
              <a:spcAft>
                <a:spcPts val="0"/>
              </a:spcAft>
              <a:buNone/>
              <a:defRPr sz="1000">
                <a:solidFill>
                  <a:srgbClr val="757575"/>
                </a:solidFill>
              </a:defRPr>
            </a:lvl5pPr>
            <a:lvl6pPr lvl="5" algn="r">
              <a:lnSpc>
                <a:spcPct val="100000"/>
              </a:lnSpc>
              <a:spcAft>
                <a:spcPts val="0"/>
              </a:spcAft>
              <a:buNone/>
              <a:defRPr sz="1000">
                <a:solidFill>
                  <a:srgbClr val="757575"/>
                </a:solidFill>
              </a:defRPr>
            </a:lvl6pPr>
            <a:lvl7pPr lvl="6" algn="r">
              <a:lnSpc>
                <a:spcPct val="100000"/>
              </a:lnSpc>
              <a:spcAft>
                <a:spcPts val="0"/>
              </a:spcAft>
              <a:buNone/>
              <a:defRPr sz="1000">
                <a:solidFill>
                  <a:srgbClr val="757575"/>
                </a:solidFill>
              </a:defRPr>
            </a:lvl7pPr>
            <a:lvl8pPr lvl="7" algn="r">
              <a:lnSpc>
                <a:spcPct val="100000"/>
              </a:lnSpc>
              <a:spcAft>
                <a:spcPts val="0"/>
              </a:spcAft>
              <a:buNone/>
              <a:defRPr sz="1000">
                <a:solidFill>
                  <a:srgbClr val="757575"/>
                </a:solidFill>
              </a:defRPr>
            </a:lvl8pPr>
            <a:lvl9pPr lvl="8" algn="r">
              <a:lnSpc>
                <a:spcPct val="100000"/>
              </a:lnSpc>
              <a:spcAft>
                <a:spcPts val="0"/>
              </a:spcAft>
              <a:buNone/>
              <a:defRPr sz="1000">
                <a:solidFill>
                  <a:srgbClr val="75757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11">
    <p:bg>
      <p:bgPr>
        <a:solidFill>
          <a:srgbClr val="FFFFFF"/>
        </a:solidFill>
      </p:bgPr>
    </p:bg>
    <p:spTree>
      <p:nvGrpSpPr>
        <p:cNvPr id="154" name="Shape 154"/>
        <p:cNvGrpSpPr/>
        <p:nvPr/>
      </p:nvGrpSpPr>
      <p:grpSpPr>
        <a:xfrm>
          <a:off x="0" y="0"/>
          <a:ext cx="0" cy="0"/>
          <a:chOff x="0" y="0"/>
          <a:chExt cx="0" cy="0"/>
        </a:xfrm>
      </p:grpSpPr>
      <p:sp>
        <p:nvSpPr>
          <p:cNvPr id="155" name="Google Shape;155;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ph idx="1" type="body"/>
          </p:nvPr>
        </p:nvSpPr>
        <p:spPr>
          <a:xfrm>
            <a:off x="630075" y="992625"/>
            <a:ext cx="3777600" cy="3172200"/>
          </a:xfrm>
          <a:prstGeom prst="rect">
            <a:avLst/>
          </a:prstGeom>
          <a:noFill/>
        </p:spPr>
        <p:txBody>
          <a:bodyPr anchorCtr="0" anchor="ctr"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57" name="Google Shape;157;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12">
    <p:bg>
      <p:bgPr>
        <a:solidFill>
          <a:srgbClr val="FFFFFF"/>
        </a:solidFill>
      </p:bgPr>
    </p:bg>
    <p:spTree>
      <p:nvGrpSpPr>
        <p:cNvPr id="158" name="Shape 158"/>
        <p:cNvGrpSpPr/>
        <p:nvPr/>
      </p:nvGrpSpPr>
      <p:grpSpPr>
        <a:xfrm>
          <a:off x="0" y="0"/>
          <a:ext cx="0" cy="0"/>
          <a:chOff x="0" y="0"/>
          <a:chExt cx="0" cy="0"/>
        </a:xfrm>
      </p:grpSpPr>
      <p:sp>
        <p:nvSpPr>
          <p:cNvPr id="159" name="Google Shape;159;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txBox="1"/>
          <p:nvPr>
            <p:ph type="ctrTitle"/>
          </p:nvPr>
        </p:nvSpPr>
        <p:spPr>
          <a:xfrm>
            <a:off x="390450" y="361375"/>
            <a:ext cx="8363100" cy="1001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161" name="Google Shape;161;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13">
    <p:bg>
      <p:bgPr>
        <a:solidFill>
          <a:srgbClr val="FFFFFF"/>
        </a:solidFill>
      </p:bgPr>
    </p:bg>
    <p:spTree>
      <p:nvGrpSpPr>
        <p:cNvPr id="162" name="Shape 162"/>
        <p:cNvGrpSpPr/>
        <p:nvPr/>
      </p:nvGrpSpPr>
      <p:grpSpPr>
        <a:xfrm>
          <a:off x="0" y="0"/>
          <a:ext cx="0" cy="0"/>
          <a:chOff x="0" y="0"/>
          <a:chExt cx="0" cy="0"/>
        </a:xfrm>
      </p:grpSpPr>
      <p:sp>
        <p:nvSpPr>
          <p:cNvPr id="163" name="Google Shape;163;p1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ph idx="1" type="body"/>
          </p:nvPr>
        </p:nvSpPr>
        <p:spPr>
          <a:xfrm>
            <a:off x="317425" y="659100"/>
            <a:ext cx="3683100" cy="3825300"/>
          </a:xfrm>
          <a:prstGeom prst="rect">
            <a:avLst/>
          </a:prstGeom>
          <a:noFill/>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65" name="Google Shape;165;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rotWithShape="1">
          <a:blip r:embed="rId3">
            <a:alphaModFix/>
          </a:blip>
          <a:srcRect b="0" l="2006" r="2006" t="0"/>
          <a:stretch/>
        </p:blipFill>
        <p:spPr>
          <a:xfrm>
            <a:off x="6154975" y="1471688"/>
            <a:ext cx="1806650" cy="2200125"/>
          </a:xfrm>
          <a:prstGeom prst="rect">
            <a:avLst/>
          </a:prstGeom>
          <a:noFill/>
          <a:ln>
            <a:noFill/>
          </a:ln>
        </p:spPr>
      </p:pic>
      <p:sp>
        <p:nvSpPr>
          <p:cNvPr id="171" name="Google Shape;171;p20"/>
          <p:cNvSpPr txBox="1"/>
          <p:nvPr>
            <p:ph type="title"/>
          </p:nvPr>
        </p:nvSpPr>
        <p:spPr>
          <a:xfrm>
            <a:off x="1866150" y="902775"/>
            <a:ext cx="3726300" cy="14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PepersDev.Co - A Food Booking Website</a:t>
            </a:r>
            <a:endParaRPr/>
          </a:p>
        </p:txBody>
      </p:sp>
      <p:sp>
        <p:nvSpPr>
          <p:cNvPr id="172" name="Google Shape;172;p20"/>
          <p:cNvSpPr txBox="1"/>
          <p:nvPr>
            <p:ph idx="1" type="body"/>
          </p:nvPr>
        </p:nvSpPr>
        <p:spPr>
          <a:xfrm>
            <a:off x="1866150" y="2513325"/>
            <a:ext cx="3726300" cy="17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Divyaansh</a:t>
            </a:r>
            <a:endParaRPr/>
          </a:p>
          <a:p>
            <a:pPr indent="0" lvl="0" marL="0" rtl="0" algn="l">
              <a:spcBef>
                <a:spcPts val="1600"/>
              </a:spcBef>
              <a:spcAft>
                <a:spcPts val="1600"/>
              </a:spcAft>
              <a:buNone/>
            </a:pPr>
            <a:r>
              <a:rPr lang="en"/>
              <a:t>03514802718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5. EXPRESS </a:t>
            </a:r>
            <a:endParaRPr>
              <a:solidFill>
                <a:srgbClr val="B6D7A8"/>
              </a:solidFill>
            </a:endParaRPr>
          </a:p>
        </p:txBody>
      </p:sp>
      <p:sp>
        <p:nvSpPr>
          <p:cNvPr id="241" name="Google Shape;241;p29"/>
          <p:cNvSpPr txBox="1"/>
          <p:nvPr>
            <p:ph idx="1" type="body"/>
          </p:nvPr>
        </p:nvSpPr>
        <p:spPr>
          <a:xfrm>
            <a:off x="505750" y="1398850"/>
            <a:ext cx="5552400" cy="3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Express</a:t>
            </a:r>
            <a:r>
              <a:rPr lang="en" sz="1800">
                <a:solidFill>
                  <a:srgbClr val="FFFFFF"/>
                </a:solidFill>
                <a:latin typeface="Times New Roman"/>
                <a:ea typeface="Times New Roman"/>
                <a:cs typeface="Times New Roman"/>
                <a:sym typeface="Times New Roman"/>
              </a:rPr>
              <a:t> is the most popular </a:t>
            </a:r>
            <a:r>
              <a:rPr i="1" lang="en" sz="1800">
                <a:solidFill>
                  <a:srgbClr val="FFFFFF"/>
                </a:solidFill>
                <a:latin typeface="Times New Roman"/>
                <a:ea typeface="Times New Roman"/>
                <a:cs typeface="Times New Roman"/>
                <a:sym typeface="Times New Roman"/>
              </a:rPr>
              <a:t>Node</a:t>
            </a:r>
            <a:r>
              <a:rPr lang="en" sz="1800">
                <a:solidFill>
                  <a:srgbClr val="FFFFFF"/>
                </a:solidFill>
                <a:latin typeface="Times New Roman"/>
                <a:ea typeface="Times New Roman"/>
                <a:cs typeface="Times New Roman"/>
                <a:sym typeface="Times New Roman"/>
              </a:rPr>
              <a:t> web framework, and is the underlying library for a number of other popular Node web frameworks. It provides mechanisms to:</a:t>
            </a:r>
            <a:endParaRPr sz="1800">
              <a:solidFill>
                <a:srgbClr val="FFFFFF"/>
              </a:solidFill>
              <a:latin typeface="Times New Roman"/>
              <a:ea typeface="Times New Roman"/>
              <a:cs typeface="Times New Roman"/>
              <a:sym typeface="Times New Roman"/>
            </a:endParaRPr>
          </a:p>
          <a:p>
            <a:pPr indent="-342900" lvl="0" marL="457200" rtl="0" algn="l">
              <a:spcBef>
                <a:spcPts val="18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Write handlers for requests with different HTTP verbs at different URL paths (routes).</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Integrate with "view" rendering engines in order to generate responses by inserting data into templates.</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Add additional request processing "middleware" at any point within the request handling pipeline</a:t>
            </a:r>
            <a:endParaRPr sz="1800">
              <a:solidFill>
                <a:srgbClr val="FFFFFF"/>
              </a:solidFill>
              <a:latin typeface="Times New Roman"/>
              <a:ea typeface="Times New Roman"/>
              <a:cs typeface="Times New Roman"/>
              <a:sym typeface="Times New Roman"/>
            </a:endParaRPr>
          </a:p>
          <a:p>
            <a:pPr indent="0" lvl="0" marL="0" rtl="0" algn="l">
              <a:spcBef>
                <a:spcPts val="410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242" name="Google Shape;242;p29"/>
          <p:cNvPicPr preferRelativeResize="0"/>
          <p:nvPr/>
        </p:nvPicPr>
        <p:blipFill rotWithShape="1">
          <a:blip r:embed="rId3">
            <a:alphaModFix/>
          </a:blip>
          <a:srcRect b="8929" l="6001" r="6264" t="10119"/>
          <a:stretch/>
        </p:blipFill>
        <p:spPr>
          <a:xfrm>
            <a:off x="5950525" y="2313500"/>
            <a:ext cx="2980646" cy="1205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1297500" y="393750"/>
            <a:ext cx="7038900" cy="5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6.  </a:t>
            </a:r>
            <a:r>
              <a:rPr lang="en">
                <a:solidFill>
                  <a:srgbClr val="B6D7A8"/>
                </a:solidFill>
              </a:rPr>
              <a:t>MONGODB</a:t>
            </a:r>
            <a:endParaRPr>
              <a:solidFill>
                <a:srgbClr val="B6D7A8"/>
              </a:solidFill>
            </a:endParaRPr>
          </a:p>
        </p:txBody>
      </p:sp>
      <p:sp>
        <p:nvSpPr>
          <p:cNvPr id="248" name="Google Shape;248;p30"/>
          <p:cNvSpPr txBox="1"/>
          <p:nvPr>
            <p:ph idx="1" type="body"/>
          </p:nvPr>
        </p:nvSpPr>
        <p:spPr>
          <a:xfrm>
            <a:off x="473450" y="1398850"/>
            <a:ext cx="8220900" cy="348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FFFFFF"/>
                </a:solidFill>
                <a:latin typeface="Times New Roman"/>
                <a:ea typeface="Times New Roman"/>
                <a:cs typeface="Times New Roman"/>
                <a:sym typeface="Times New Roman"/>
              </a:rPr>
              <a:t>MongoDB</a:t>
            </a:r>
            <a:r>
              <a:rPr lang="en" sz="1800">
                <a:solidFill>
                  <a:srgbClr val="FFFFFF"/>
                </a:solidFill>
                <a:latin typeface="Times New Roman"/>
                <a:ea typeface="Times New Roman"/>
                <a:cs typeface="Times New Roman"/>
                <a:sym typeface="Times New Roman"/>
              </a:rPr>
              <a:t> is a cross-platform document-oriented database program. Classified as a NoSQL database program, MongoDB uses JSON-like documents with optional schemas. MongoDB is developed by MongoDB Inc. and licensed under the Server Side Public License (SSPL).</a:t>
            </a:r>
            <a:endParaRPr sz="1800">
              <a:solidFill>
                <a:srgbClr val="FFFFFF"/>
              </a:solidFill>
              <a:latin typeface="Times New Roman"/>
              <a:ea typeface="Times New Roman"/>
              <a:cs typeface="Times New Roman"/>
              <a:sym typeface="Times New Roman"/>
            </a:endParaRPr>
          </a:p>
        </p:txBody>
      </p:sp>
      <p:pic>
        <p:nvPicPr>
          <p:cNvPr id="249" name="Google Shape;249;p30"/>
          <p:cNvPicPr preferRelativeResize="0"/>
          <p:nvPr/>
        </p:nvPicPr>
        <p:blipFill>
          <a:blip r:embed="rId3">
            <a:alphaModFix/>
          </a:blip>
          <a:stretch>
            <a:fillRect/>
          </a:stretch>
        </p:blipFill>
        <p:spPr>
          <a:xfrm>
            <a:off x="2975262" y="3246500"/>
            <a:ext cx="3193476" cy="106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1052550" y="237350"/>
            <a:ext cx="7038900" cy="6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6D7A8"/>
                </a:solidFill>
                <a:latin typeface="Times New Roman"/>
                <a:ea typeface="Times New Roman"/>
                <a:cs typeface="Times New Roman"/>
                <a:sym typeface="Times New Roman"/>
              </a:rPr>
              <a:t>IMPLEMENTATION</a:t>
            </a:r>
            <a:endParaRPr>
              <a:solidFill>
                <a:srgbClr val="B6D7A8"/>
              </a:solidFill>
              <a:latin typeface="Times New Roman"/>
              <a:ea typeface="Times New Roman"/>
              <a:cs typeface="Times New Roman"/>
              <a:sym typeface="Times New Roman"/>
            </a:endParaRPr>
          </a:p>
        </p:txBody>
      </p:sp>
      <p:pic>
        <p:nvPicPr>
          <p:cNvPr id="255" name="Google Shape;255;p31"/>
          <p:cNvPicPr preferRelativeResize="0"/>
          <p:nvPr/>
        </p:nvPicPr>
        <p:blipFill>
          <a:blip r:embed="rId3">
            <a:alphaModFix/>
          </a:blip>
          <a:stretch>
            <a:fillRect/>
          </a:stretch>
        </p:blipFill>
        <p:spPr>
          <a:xfrm>
            <a:off x="450750" y="994000"/>
            <a:ext cx="8242499" cy="4000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6D7A8"/>
                </a:solidFill>
                <a:latin typeface="Times New Roman"/>
                <a:ea typeface="Times New Roman"/>
                <a:cs typeface="Times New Roman"/>
                <a:sym typeface="Times New Roman"/>
              </a:rPr>
              <a:t>SNAPSHOTS</a:t>
            </a:r>
            <a:endParaRPr>
              <a:solidFill>
                <a:srgbClr val="B6D7A8"/>
              </a:solidFill>
              <a:latin typeface="Times New Roman"/>
              <a:ea typeface="Times New Roman"/>
              <a:cs typeface="Times New Roman"/>
              <a:sym typeface="Times New Roman"/>
            </a:endParaRPr>
          </a:p>
        </p:txBody>
      </p:sp>
      <p:pic>
        <p:nvPicPr>
          <p:cNvPr id="261" name="Google Shape;261;p32"/>
          <p:cNvPicPr preferRelativeResize="0"/>
          <p:nvPr/>
        </p:nvPicPr>
        <p:blipFill>
          <a:blip r:embed="rId3">
            <a:alphaModFix/>
          </a:blip>
          <a:stretch>
            <a:fillRect/>
          </a:stretch>
        </p:blipFill>
        <p:spPr>
          <a:xfrm>
            <a:off x="1500150" y="1020150"/>
            <a:ext cx="5943600" cy="3467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b="0" l="22139" r="22134" t="0"/>
          <a:stretch/>
        </p:blipFill>
        <p:spPr>
          <a:xfrm>
            <a:off x="4633175" y="659100"/>
            <a:ext cx="3388800" cy="3469500"/>
          </a:xfrm>
          <a:prstGeom prst="ellipse">
            <a:avLst/>
          </a:prstGeom>
          <a:noFill/>
          <a:ln>
            <a:noFill/>
          </a:ln>
        </p:spPr>
      </p:pic>
      <p:pic>
        <p:nvPicPr>
          <p:cNvPr id="267" name="Google Shape;267;p33"/>
          <p:cNvPicPr preferRelativeResize="0"/>
          <p:nvPr/>
        </p:nvPicPr>
        <p:blipFill rotWithShape="1">
          <a:blip r:embed="rId4">
            <a:alphaModFix/>
          </a:blip>
          <a:srcRect b="0" l="21900" r="21900" t="0"/>
          <a:stretch/>
        </p:blipFill>
        <p:spPr>
          <a:xfrm>
            <a:off x="6695890" y="2351906"/>
            <a:ext cx="1881900" cy="1926600"/>
          </a:xfrm>
          <a:prstGeom prst="ellipse">
            <a:avLst/>
          </a:prstGeom>
          <a:noFill/>
          <a:ln cap="flat" cmpd="sng" w="28575">
            <a:solidFill>
              <a:srgbClr val="FFFFFF"/>
            </a:solidFill>
            <a:prstDash val="solid"/>
            <a:round/>
            <a:headEnd len="sm" w="sm" type="none"/>
            <a:tailEnd len="sm" w="sm" type="none"/>
          </a:ln>
        </p:spPr>
      </p:pic>
      <p:sp>
        <p:nvSpPr>
          <p:cNvPr id="268" name="Google Shape;268;p33"/>
          <p:cNvSpPr txBox="1"/>
          <p:nvPr>
            <p:ph idx="1" type="body"/>
          </p:nvPr>
        </p:nvSpPr>
        <p:spPr>
          <a:xfrm>
            <a:off x="317425" y="659100"/>
            <a:ext cx="3683100" cy="3825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chemeClr val="dk1"/>
                </a:solidFill>
              </a:rPr>
              <a:t>Implementation - SignUp and LogIn Pages</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idx="1" type="body"/>
          </p:nvPr>
        </p:nvSpPr>
        <p:spPr>
          <a:xfrm>
            <a:off x="296500" y="1087600"/>
            <a:ext cx="3777600" cy="317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Comfortaa"/>
                <a:ea typeface="Comfortaa"/>
                <a:cs typeface="Comfortaa"/>
                <a:sym typeface="Comfortaa"/>
              </a:rPr>
              <a:t>Implementation :</a:t>
            </a:r>
            <a:endParaRPr sz="2000">
              <a:solidFill>
                <a:schemeClr val="dk1"/>
              </a:solidFill>
              <a:latin typeface="Comfortaa"/>
              <a:ea typeface="Comfortaa"/>
              <a:cs typeface="Comfortaa"/>
              <a:sym typeface="Comfortaa"/>
            </a:endParaRPr>
          </a:p>
          <a:p>
            <a:pPr indent="0" lvl="0" marL="0" rtl="0" algn="l">
              <a:spcBef>
                <a:spcPts val="1600"/>
              </a:spcBef>
              <a:spcAft>
                <a:spcPts val="1600"/>
              </a:spcAft>
              <a:buNone/>
            </a:pPr>
            <a:r>
              <a:rPr lang="en" sz="2000">
                <a:solidFill>
                  <a:schemeClr val="dk1"/>
                </a:solidFill>
                <a:latin typeface="Comfortaa"/>
                <a:ea typeface="Comfortaa"/>
                <a:cs typeface="Comfortaa"/>
                <a:sym typeface="Comfortaa"/>
              </a:rPr>
              <a:t>Plan Page</a:t>
            </a:r>
            <a:endParaRPr sz="2000">
              <a:solidFill>
                <a:schemeClr val="dk1"/>
              </a:solidFill>
              <a:latin typeface="Comfortaa"/>
              <a:ea typeface="Comfortaa"/>
              <a:cs typeface="Comfortaa"/>
              <a:sym typeface="Comfortaa"/>
            </a:endParaRPr>
          </a:p>
        </p:txBody>
      </p:sp>
      <p:pic>
        <p:nvPicPr>
          <p:cNvPr id="274" name="Google Shape;274;p34"/>
          <p:cNvPicPr preferRelativeResize="0"/>
          <p:nvPr/>
        </p:nvPicPr>
        <p:blipFill>
          <a:blip r:embed="rId3">
            <a:alphaModFix/>
          </a:blip>
          <a:stretch>
            <a:fillRect/>
          </a:stretch>
        </p:blipFill>
        <p:spPr>
          <a:xfrm>
            <a:off x="2950450" y="887613"/>
            <a:ext cx="5854600" cy="336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5"/>
          <p:cNvPicPr preferRelativeResize="0"/>
          <p:nvPr/>
        </p:nvPicPr>
        <p:blipFill rotWithShape="1">
          <a:blip r:embed="rId3">
            <a:alphaModFix/>
          </a:blip>
          <a:srcRect b="0" l="1124" r="1114" t="0"/>
          <a:stretch/>
        </p:blipFill>
        <p:spPr>
          <a:xfrm>
            <a:off x="444350" y="1949961"/>
            <a:ext cx="4051465" cy="2417586"/>
          </a:xfrm>
          <a:prstGeom prst="rect">
            <a:avLst/>
          </a:prstGeom>
          <a:noFill/>
          <a:ln>
            <a:noFill/>
          </a:ln>
        </p:spPr>
      </p:pic>
      <p:pic>
        <p:nvPicPr>
          <p:cNvPr id="280" name="Google Shape;280;p35"/>
          <p:cNvPicPr preferRelativeResize="0"/>
          <p:nvPr/>
        </p:nvPicPr>
        <p:blipFill rotWithShape="1">
          <a:blip r:embed="rId4">
            <a:alphaModFix/>
          </a:blip>
          <a:srcRect b="0" l="2061" r="2061" t="0"/>
          <a:stretch/>
        </p:blipFill>
        <p:spPr>
          <a:xfrm>
            <a:off x="4648206" y="1949949"/>
            <a:ext cx="4051442" cy="2417587"/>
          </a:xfrm>
          <a:prstGeom prst="rect">
            <a:avLst/>
          </a:prstGeom>
          <a:noFill/>
          <a:ln>
            <a:noFill/>
          </a:ln>
        </p:spPr>
      </p:pic>
      <p:sp>
        <p:nvSpPr>
          <p:cNvPr id="281" name="Google Shape;281;p35"/>
          <p:cNvSpPr txBox="1"/>
          <p:nvPr>
            <p:ph type="ctrTitle"/>
          </p:nvPr>
        </p:nvSpPr>
        <p:spPr>
          <a:xfrm>
            <a:off x="390450" y="361375"/>
            <a:ext cx="8363100" cy="1001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t>   Implementation: </a:t>
            </a:r>
            <a:endParaRPr/>
          </a:p>
          <a:p>
            <a:pPr indent="457200" lvl="0" marL="0" rtl="0" algn="l">
              <a:spcBef>
                <a:spcPts val="0"/>
              </a:spcBef>
              <a:spcAft>
                <a:spcPts val="0"/>
              </a:spcAft>
              <a:buNone/>
            </a:pPr>
            <a:r>
              <a:rPr lang="en"/>
              <a:t>Previous Orders  and Wishlist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6"/>
          <p:cNvPicPr preferRelativeResize="0"/>
          <p:nvPr/>
        </p:nvPicPr>
        <p:blipFill rotWithShape="1">
          <a:blip r:embed="rId3">
            <a:alphaModFix/>
          </a:blip>
          <a:srcRect b="0" l="20837" r="20843" t="0"/>
          <a:stretch/>
        </p:blipFill>
        <p:spPr>
          <a:xfrm>
            <a:off x="5496000" y="546472"/>
            <a:ext cx="2724000" cy="2724600"/>
          </a:xfrm>
          <a:prstGeom prst="ellipse">
            <a:avLst/>
          </a:prstGeom>
          <a:noFill/>
          <a:ln>
            <a:noFill/>
          </a:ln>
        </p:spPr>
      </p:pic>
      <p:sp>
        <p:nvSpPr>
          <p:cNvPr id="287" name="Google Shape;287;p36"/>
          <p:cNvSpPr txBox="1"/>
          <p:nvPr>
            <p:ph idx="1" type="body"/>
          </p:nvPr>
        </p:nvSpPr>
        <p:spPr>
          <a:xfrm>
            <a:off x="683775" y="3565625"/>
            <a:ext cx="3204300" cy="109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100">
                <a:solidFill>
                  <a:srgbClr val="76A5AF"/>
                </a:solidFill>
              </a:rPr>
              <a:t>Stripe Payment Page</a:t>
            </a:r>
            <a:endParaRPr sz="2100">
              <a:solidFill>
                <a:srgbClr val="76A5AF"/>
              </a:solidFill>
            </a:endParaRPr>
          </a:p>
        </p:txBody>
      </p:sp>
      <p:sp>
        <p:nvSpPr>
          <p:cNvPr id="288" name="Google Shape;288;p36"/>
          <p:cNvSpPr txBox="1"/>
          <p:nvPr>
            <p:ph idx="2" type="body"/>
          </p:nvPr>
        </p:nvSpPr>
        <p:spPr>
          <a:xfrm>
            <a:off x="5255850" y="3565625"/>
            <a:ext cx="3204300" cy="109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900"/>
              <a:t>Payment Successful Page</a:t>
            </a:r>
            <a:endParaRPr sz="1900"/>
          </a:p>
        </p:txBody>
      </p:sp>
      <p:pic>
        <p:nvPicPr>
          <p:cNvPr id="289" name="Google Shape;289;p36"/>
          <p:cNvPicPr preferRelativeResize="0"/>
          <p:nvPr/>
        </p:nvPicPr>
        <p:blipFill>
          <a:blip r:embed="rId4">
            <a:alphaModFix/>
          </a:blip>
          <a:stretch>
            <a:fillRect/>
          </a:stretch>
        </p:blipFill>
        <p:spPr>
          <a:xfrm>
            <a:off x="147375" y="447325"/>
            <a:ext cx="4277100" cy="302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ctrTitle"/>
          </p:nvPr>
        </p:nvSpPr>
        <p:spPr>
          <a:xfrm>
            <a:off x="714825" y="2998550"/>
            <a:ext cx="48684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97500" y="393750"/>
            <a:ext cx="70389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B6D7A8"/>
                </a:solidFill>
              </a:rPr>
              <a:t>What it is all about ?</a:t>
            </a:r>
            <a:endParaRPr sz="3400">
              <a:solidFill>
                <a:srgbClr val="B6D7A8"/>
              </a:solidFill>
            </a:endParaRPr>
          </a:p>
        </p:txBody>
      </p:sp>
      <p:sp>
        <p:nvSpPr>
          <p:cNvPr id="178" name="Google Shape;178;p21"/>
          <p:cNvSpPr txBox="1"/>
          <p:nvPr>
            <p:ph idx="1" type="body"/>
          </p:nvPr>
        </p:nvSpPr>
        <p:spPr>
          <a:xfrm>
            <a:off x="343825" y="1409675"/>
            <a:ext cx="4400400" cy="3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Times New Roman"/>
                <a:ea typeface="Times New Roman"/>
                <a:cs typeface="Times New Roman"/>
                <a:sym typeface="Times New Roman"/>
              </a:rPr>
              <a:t>PepersDev.Co</a:t>
            </a:r>
            <a:r>
              <a:rPr lang="en" sz="1800">
                <a:solidFill>
                  <a:srgbClr val="FFFFFF"/>
                </a:solidFill>
                <a:latin typeface="Times New Roman"/>
                <a:ea typeface="Times New Roman"/>
                <a:cs typeface="Times New Roman"/>
                <a:sym typeface="Times New Roman"/>
              </a:rPr>
              <a:t>, A Food Booking Website allows both users and web app admin to optimize and secure their day to day tasks.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The website increases transparency and reduces the dependency on manual entries. This enables users to have greater control over their purchases. Also, this keeps the admin accountable to people because everything is stored in a cloud database.</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b="1" sz="1800">
              <a:solidFill>
                <a:srgbClr val="FFFFFF"/>
              </a:solidFill>
              <a:latin typeface="Times New Roman"/>
              <a:ea typeface="Times New Roman"/>
              <a:cs typeface="Times New Roman"/>
              <a:sym typeface="Times New Roman"/>
            </a:endParaRPr>
          </a:p>
        </p:txBody>
      </p:sp>
      <p:pic>
        <p:nvPicPr>
          <p:cNvPr id="179" name="Google Shape;179;p21"/>
          <p:cNvPicPr preferRelativeResize="0"/>
          <p:nvPr/>
        </p:nvPicPr>
        <p:blipFill>
          <a:blip r:embed="rId3">
            <a:alphaModFix/>
          </a:blip>
          <a:stretch>
            <a:fillRect/>
          </a:stretch>
        </p:blipFill>
        <p:spPr>
          <a:xfrm>
            <a:off x="4744175" y="1624875"/>
            <a:ext cx="4168726" cy="2571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97500" y="393750"/>
            <a:ext cx="7038900" cy="65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B6D7A8"/>
                </a:solidFill>
              </a:rPr>
              <a:t>Behind the WebApp</a:t>
            </a:r>
            <a:endParaRPr sz="3400">
              <a:solidFill>
                <a:srgbClr val="B6D7A8"/>
              </a:solidFill>
            </a:endParaRPr>
          </a:p>
        </p:txBody>
      </p:sp>
      <p:sp>
        <p:nvSpPr>
          <p:cNvPr id="185" name="Google Shape;185;p22"/>
          <p:cNvSpPr txBox="1"/>
          <p:nvPr>
            <p:ph idx="1" type="body"/>
          </p:nvPr>
        </p:nvSpPr>
        <p:spPr>
          <a:xfrm>
            <a:off x="322825" y="1846125"/>
            <a:ext cx="4696800" cy="310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Times New Roman"/>
                <a:ea typeface="Times New Roman"/>
                <a:cs typeface="Times New Roman"/>
                <a:sym typeface="Times New Roman"/>
              </a:rPr>
              <a:t>Controllers</a:t>
            </a:r>
            <a:r>
              <a:rPr lang="en" sz="1800">
                <a:solidFill>
                  <a:srgbClr val="FFFFFF"/>
                </a:solidFill>
                <a:latin typeface="Times New Roman"/>
                <a:ea typeface="Times New Roman"/>
                <a:cs typeface="Times New Roman"/>
                <a:sym typeface="Times New Roman"/>
              </a:rPr>
              <a:t> to handle user requests and retrieve data.</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800">
                <a:solidFill>
                  <a:srgbClr val="FFFFFF"/>
                </a:solidFill>
                <a:latin typeface="Times New Roman"/>
                <a:ea typeface="Times New Roman"/>
                <a:cs typeface="Times New Roman"/>
                <a:sym typeface="Times New Roman"/>
              </a:rPr>
              <a:t>Models </a:t>
            </a:r>
            <a:r>
              <a:rPr lang="en" sz="1800">
                <a:solidFill>
                  <a:srgbClr val="FFFFFF"/>
                </a:solidFill>
                <a:latin typeface="Times New Roman"/>
                <a:ea typeface="Times New Roman"/>
                <a:cs typeface="Times New Roman"/>
                <a:sym typeface="Times New Roman"/>
              </a:rPr>
              <a:t>to interact with your database and retrieve your objects’ information.</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800">
                <a:solidFill>
                  <a:srgbClr val="FFFFFF"/>
                </a:solidFill>
                <a:latin typeface="Times New Roman"/>
                <a:ea typeface="Times New Roman"/>
                <a:cs typeface="Times New Roman"/>
                <a:sym typeface="Times New Roman"/>
              </a:rPr>
              <a:t>Views </a:t>
            </a:r>
            <a:r>
              <a:rPr lang="en" sz="1800">
                <a:solidFill>
                  <a:srgbClr val="FFFFFF"/>
                </a:solidFill>
                <a:latin typeface="Times New Roman"/>
                <a:ea typeface="Times New Roman"/>
                <a:cs typeface="Times New Roman"/>
                <a:sym typeface="Times New Roman"/>
              </a:rPr>
              <a:t>to render the page.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rgbClr val="FFFFFF"/>
                </a:solidFill>
                <a:latin typeface="Times New Roman"/>
                <a:ea typeface="Times New Roman"/>
                <a:cs typeface="Times New Roman"/>
                <a:sym typeface="Times New Roman"/>
              </a:rPr>
              <a:t>Additionally, routes are used to map URLs to designated controller actions, as shown in the image.</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186" name="Google Shape;186;p22"/>
          <p:cNvPicPr preferRelativeResize="0"/>
          <p:nvPr/>
        </p:nvPicPr>
        <p:blipFill>
          <a:blip r:embed="rId3">
            <a:alphaModFix/>
          </a:blip>
          <a:stretch>
            <a:fillRect/>
          </a:stretch>
        </p:blipFill>
        <p:spPr>
          <a:xfrm>
            <a:off x="5019623" y="1988850"/>
            <a:ext cx="3976100" cy="2819250"/>
          </a:xfrm>
          <a:prstGeom prst="rect">
            <a:avLst/>
          </a:prstGeom>
          <a:noFill/>
          <a:ln>
            <a:noFill/>
          </a:ln>
        </p:spPr>
      </p:pic>
      <p:sp>
        <p:nvSpPr>
          <p:cNvPr id="187" name="Google Shape;187;p22"/>
          <p:cNvSpPr txBox="1"/>
          <p:nvPr/>
        </p:nvSpPr>
        <p:spPr>
          <a:xfrm>
            <a:off x="322825" y="1323525"/>
            <a:ext cx="84684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Our application follows the traditional </a:t>
            </a:r>
            <a:r>
              <a:rPr b="1" lang="en" sz="1800">
                <a:solidFill>
                  <a:srgbClr val="FFFFFF"/>
                </a:solidFill>
                <a:latin typeface="Times New Roman"/>
                <a:ea typeface="Times New Roman"/>
                <a:cs typeface="Times New Roman"/>
                <a:sym typeface="Times New Roman"/>
              </a:rPr>
              <a:t>Model-View-Controller</a:t>
            </a:r>
            <a:r>
              <a:rPr lang="en" sz="1800">
                <a:solidFill>
                  <a:srgbClr val="FFFFFF"/>
                </a:solidFill>
                <a:latin typeface="Times New Roman"/>
                <a:ea typeface="Times New Roman"/>
                <a:cs typeface="Times New Roman"/>
                <a:sym typeface="Times New Roman"/>
              </a:rPr>
              <a:t> where we use:</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97500" y="393750"/>
            <a:ext cx="7038900" cy="6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B6D7A8"/>
                </a:solidFill>
                <a:latin typeface="Times New Roman"/>
                <a:ea typeface="Times New Roman"/>
                <a:cs typeface="Times New Roman"/>
                <a:sym typeface="Times New Roman"/>
              </a:rPr>
              <a:t>The Use Case</a:t>
            </a:r>
            <a:endParaRPr sz="3400">
              <a:solidFill>
                <a:srgbClr val="B6D7A8"/>
              </a:solidFill>
              <a:latin typeface="Times New Roman"/>
              <a:ea typeface="Times New Roman"/>
              <a:cs typeface="Times New Roman"/>
              <a:sym typeface="Times New Roman"/>
            </a:endParaRPr>
          </a:p>
        </p:txBody>
      </p:sp>
      <p:sp>
        <p:nvSpPr>
          <p:cNvPr id="193" name="Google Shape;193;p23"/>
          <p:cNvSpPr txBox="1"/>
          <p:nvPr>
            <p:ph idx="1" type="body"/>
          </p:nvPr>
        </p:nvSpPr>
        <p:spPr>
          <a:xfrm>
            <a:off x="344225" y="2022975"/>
            <a:ext cx="4928400" cy="26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900">
                <a:solidFill>
                  <a:srgbClr val="FFFFFF"/>
                </a:solidFill>
                <a:latin typeface="Times New Roman"/>
                <a:ea typeface="Times New Roman"/>
                <a:cs typeface="Times New Roman"/>
                <a:sym typeface="Times New Roman"/>
              </a:rPr>
              <a:t>Use Case diagrams are used to identify the primary elements and processes that form the system. </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1900">
                <a:solidFill>
                  <a:srgbClr val="FFFFFF"/>
                </a:solidFill>
                <a:latin typeface="Times New Roman"/>
                <a:ea typeface="Times New Roman"/>
                <a:cs typeface="Times New Roman"/>
                <a:sym typeface="Times New Roman"/>
              </a:rPr>
              <a:t>The representation of this project is given adjacent, where one can see a schematic view of the interaction-thread model between as a user and as an admin. This follows a 2-tier relationship concept.</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1600"/>
              </a:spcAft>
              <a:buNone/>
            </a:pPr>
            <a:r>
              <a:t/>
            </a:r>
            <a:endParaRPr sz="1900">
              <a:solidFill>
                <a:srgbClr val="FFFFFF"/>
              </a:solidFill>
              <a:latin typeface="Times New Roman"/>
              <a:ea typeface="Times New Roman"/>
              <a:cs typeface="Times New Roman"/>
              <a:sym typeface="Times New Roman"/>
            </a:endParaRPr>
          </a:p>
        </p:txBody>
      </p:sp>
      <p:pic>
        <p:nvPicPr>
          <p:cNvPr id="194" name="Google Shape;194;p23"/>
          <p:cNvPicPr preferRelativeResize="0"/>
          <p:nvPr/>
        </p:nvPicPr>
        <p:blipFill>
          <a:blip r:embed="rId3">
            <a:alphaModFix/>
          </a:blip>
          <a:stretch>
            <a:fillRect/>
          </a:stretch>
        </p:blipFill>
        <p:spPr>
          <a:xfrm>
            <a:off x="5343975" y="1678975"/>
            <a:ext cx="3593725" cy="332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4"/>
          <p:cNvPicPr preferRelativeResize="0"/>
          <p:nvPr/>
        </p:nvPicPr>
        <p:blipFill rotWithShape="1">
          <a:blip r:embed="rId3">
            <a:alphaModFix/>
          </a:blip>
          <a:srcRect b="99" l="0" r="0" t="109"/>
          <a:stretch/>
        </p:blipFill>
        <p:spPr>
          <a:xfrm>
            <a:off x="6250749" y="871325"/>
            <a:ext cx="2572501" cy="1452072"/>
          </a:xfrm>
          <a:prstGeom prst="rect">
            <a:avLst/>
          </a:prstGeom>
          <a:noFill/>
          <a:ln>
            <a:noFill/>
          </a:ln>
        </p:spPr>
      </p:pic>
      <p:pic>
        <p:nvPicPr>
          <p:cNvPr id="200" name="Google Shape;200;p24"/>
          <p:cNvPicPr preferRelativeResize="0"/>
          <p:nvPr/>
        </p:nvPicPr>
        <p:blipFill rotWithShape="1">
          <a:blip r:embed="rId4">
            <a:alphaModFix/>
          </a:blip>
          <a:srcRect b="0" l="3497" r="3497" t="0"/>
          <a:stretch/>
        </p:blipFill>
        <p:spPr>
          <a:xfrm>
            <a:off x="6250750" y="2684600"/>
            <a:ext cx="2572497" cy="1452076"/>
          </a:xfrm>
          <a:prstGeom prst="rect">
            <a:avLst/>
          </a:prstGeom>
          <a:noFill/>
          <a:ln>
            <a:noFill/>
          </a:ln>
        </p:spPr>
      </p:pic>
      <p:sp>
        <p:nvSpPr>
          <p:cNvPr id="201" name="Google Shape;201;p24"/>
          <p:cNvSpPr txBox="1"/>
          <p:nvPr>
            <p:ph type="title"/>
          </p:nvPr>
        </p:nvSpPr>
        <p:spPr>
          <a:xfrm>
            <a:off x="311700" y="307825"/>
            <a:ext cx="4779300" cy="141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a:t>
            </a:r>
            <a:r>
              <a:rPr lang="en"/>
              <a:t>echnology</a:t>
            </a:r>
            <a:r>
              <a:rPr lang="en"/>
              <a:t> tools</a:t>
            </a:r>
            <a:endParaRPr/>
          </a:p>
        </p:txBody>
      </p:sp>
      <p:sp>
        <p:nvSpPr>
          <p:cNvPr id="202" name="Google Shape;202;p24"/>
          <p:cNvSpPr txBox="1"/>
          <p:nvPr>
            <p:ph idx="1" type="body"/>
          </p:nvPr>
        </p:nvSpPr>
        <p:spPr>
          <a:xfrm>
            <a:off x="317475" y="1808125"/>
            <a:ext cx="4779300" cy="27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Tech Stack used in this project includes:-</a:t>
            </a:r>
            <a:endParaRPr>
              <a:solidFill>
                <a:schemeClr val="dk1"/>
              </a:solidFill>
            </a:endParaRPr>
          </a:p>
          <a:p>
            <a:pPr indent="0" lvl="0" marL="0" rtl="0" algn="l">
              <a:spcBef>
                <a:spcPts val="1600"/>
              </a:spcBef>
              <a:spcAft>
                <a:spcPts val="0"/>
              </a:spcAft>
              <a:buNone/>
            </a:pPr>
            <a:r>
              <a:rPr b="1" lang="en">
                <a:solidFill>
                  <a:schemeClr val="dk1"/>
                </a:solidFill>
              </a:rPr>
              <a:t>Pug js , HTML , CSS</a:t>
            </a:r>
            <a:r>
              <a:rPr lang="en">
                <a:solidFill>
                  <a:schemeClr val="dk1"/>
                </a:solidFill>
              </a:rPr>
              <a:t> for frontend ,</a:t>
            </a:r>
            <a:endParaRPr>
              <a:solidFill>
                <a:schemeClr val="dk1"/>
              </a:solidFill>
            </a:endParaRPr>
          </a:p>
          <a:p>
            <a:pPr indent="0" lvl="0" marL="0" rtl="0" algn="l">
              <a:spcBef>
                <a:spcPts val="1600"/>
              </a:spcBef>
              <a:spcAft>
                <a:spcPts val="0"/>
              </a:spcAft>
              <a:buNone/>
            </a:pPr>
            <a:r>
              <a:rPr b="1" lang="en">
                <a:solidFill>
                  <a:schemeClr val="dk1"/>
                </a:solidFill>
              </a:rPr>
              <a:t>Node js</a:t>
            </a:r>
            <a:r>
              <a:rPr lang="en">
                <a:solidFill>
                  <a:schemeClr val="dk1"/>
                </a:solidFill>
              </a:rPr>
              <a:t> for backend,</a:t>
            </a:r>
            <a:endParaRPr>
              <a:solidFill>
                <a:schemeClr val="dk1"/>
              </a:solidFill>
            </a:endParaRPr>
          </a:p>
          <a:p>
            <a:pPr indent="0" lvl="0" marL="0" rtl="0" algn="l">
              <a:spcBef>
                <a:spcPts val="1600"/>
              </a:spcBef>
              <a:spcAft>
                <a:spcPts val="0"/>
              </a:spcAft>
              <a:buNone/>
            </a:pPr>
            <a:r>
              <a:rPr b="1" lang="en">
                <a:solidFill>
                  <a:schemeClr val="dk1"/>
                </a:solidFill>
              </a:rPr>
              <a:t>Express js</a:t>
            </a:r>
            <a:r>
              <a:rPr lang="en">
                <a:solidFill>
                  <a:schemeClr val="dk1"/>
                </a:solidFill>
              </a:rPr>
              <a:t> for creating servers.</a:t>
            </a:r>
            <a:endParaRPr>
              <a:solidFill>
                <a:schemeClr val="dk1"/>
              </a:solidFill>
            </a:endParaRPr>
          </a:p>
          <a:p>
            <a:pPr indent="0" lvl="0" marL="0" rtl="0" algn="l">
              <a:spcBef>
                <a:spcPts val="1600"/>
              </a:spcBef>
              <a:spcAft>
                <a:spcPts val="1600"/>
              </a:spcAft>
              <a:buNone/>
            </a:pPr>
            <a:r>
              <a:rPr lang="en">
                <a:solidFill>
                  <a:schemeClr val="dk1"/>
                </a:solidFill>
              </a:rPr>
              <a:t>For storing data, it uses </a:t>
            </a:r>
            <a:r>
              <a:rPr b="1" lang="en">
                <a:solidFill>
                  <a:schemeClr val="dk1"/>
                </a:solidFill>
              </a:rPr>
              <a:t>MongoDB.</a:t>
            </a:r>
            <a:endParaRPr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5"/>
          <p:cNvPicPr preferRelativeResize="0"/>
          <p:nvPr/>
        </p:nvPicPr>
        <p:blipFill rotWithShape="1">
          <a:blip r:embed="rId3">
            <a:alphaModFix amt="29000"/>
          </a:blip>
          <a:srcRect b="0" l="0" r="901" t="1458"/>
          <a:stretch/>
        </p:blipFill>
        <p:spPr>
          <a:xfrm>
            <a:off x="0" y="0"/>
            <a:ext cx="9061472" cy="5143500"/>
          </a:xfrm>
          <a:prstGeom prst="rect">
            <a:avLst/>
          </a:prstGeom>
          <a:noFill/>
          <a:ln>
            <a:noFill/>
          </a:ln>
        </p:spPr>
      </p:pic>
      <p:sp>
        <p:nvSpPr>
          <p:cNvPr id="208" name="Google Shape;208;p25"/>
          <p:cNvSpPr txBox="1"/>
          <p:nvPr>
            <p:ph idx="1" type="body"/>
          </p:nvPr>
        </p:nvSpPr>
        <p:spPr>
          <a:xfrm>
            <a:off x="441175" y="1431150"/>
            <a:ext cx="5584800" cy="334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FFFFFF"/>
                </a:solidFill>
                <a:latin typeface="Times New Roman"/>
                <a:ea typeface="Times New Roman"/>
                <a:cs typeface="Times New Roman"/>
                <a:sym typeface="Times New Roman"/>
              </a:rPr>
              <a:t>Hypertext Markup Language</a:t>
            </a:r>
            <a:r>
              <a:rPr lang="en" sz="1800">
                <a:solidFill>
                  <a:srgbClr val="FFFFFF"/>
                </a:solidFill>
                <a:latin typeface="Times New Roman"/>
                <a:ea typeface="Times New Roman"/>
                <a:cs typeface="Times New Roman"/>
                <a:sym typeface="Times New Roman"/>
              </a:rPr>
              <a:t> (</a:t>
            </a:r>
            <a:r>
              <a:rPr b="1" lang="en" sz="1800">
                <a:solidFill>
                  <a:srgbClr val="FFFFFF"/>
                </a:solidFill>
                <a:latin typeface="Times New Roman"/>
                <a:ea typeface="Times New Roman"/>
                <a:cs typeface="Times New Roman"/>
                <a:sym typeface="Times New Roman"/>
              </a:rPr>
              <a:t>HTML</a:t>
            </a:r>
            <a:r>
              <a:rPr lang="en" sz="1800">
                <a:solidFill>
                  <a:srgbClr val="FFFFFF"/>
                </a:solidFill>
                <a:latin typeface="Times New Roman"/>
                <a:ea typeface="Times New Roman"/>
                <a:cs typeface="Times New Roman"/>
                <a:sym typeface="Times New Roman"/>
              </a:rPr>
              <a:t>) is the standard markup language for documents designed to be displayed in a web browser. It can be assisted by technologies such as Cascading Style Sheet (CSS) and scripting languages such as Javascript.                                                             Web browsers receive HTML documents from a web server or from local storage and render the documents into multimedia web pages. HTML describes the structure of a web page semantically and originally included cues for the appearance of the document.</a:t>
            </a:r>
            <a:endParaRPr sz="1800">
              <a:solidFill>
                <a:srgbClr val="FFFFFF"/>
              </a:solidFill>
              <a:latin typeface="Times New Roman"/>
              <a:ea typeface="Times New Roman"/>
              <a:cs typeface="Times New Roman"/>
              <a:sym typeface="Times New Roman"/>
            </a:endParaRPr>
          </a:p>
        </p:txBody>
      </p:sp>
      <p:pic>
        <p:nvPicPr>
          <p:cNvPr id="209" name="Google Shape;209;p25"/>
          <p:cNvPicPr preferRelativeResize="0"/>
          <p:nvPr/>
        </p:nvPicPr>
        <p:blipFill rotWithShape="1">
          <a:blip r:embed="rId4">
            <a:alphaModFix/>
          </a:blip>
          <a:srcRect b="0" l="0" r="0" t="16770"/>
          <a:stretch/>
        </p:blipFill>
        <p:spPr>
          <a:xfrm>
            <a:off x="6167325" y="2176100"/>
            <a:ext cx="2645475" cy="2238099"/>
          </a:xfrm>
          <a:prstGeom prst="rect">
            <a:avLst/>
          </a:prstGeom>
          <a:noFill/>
          <a:ln>
            <a:noFill/>
          </a:ln>
        </p:spPr>
      </p:pic>
      <p:sp>
        <p:nvSpPr>
          <p:cNvPr id="210" name="Google Shape;210;p25"/>
          <p:cNvSpPr txBox="1"/>
          <p:nvPr/>
        </p:nvSpPr>
        <p:spPr>
          <a:xfrm>
            <a:off x="6833675" y="1502225"/>
            <a:ext cx="13128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Lato"/>
                <a:ea typeface="Lato"/>
                <a:cs typeface="Lato"/>
                <a:sym typeface="Lato"/>
              </a:rPr>
              <a:t>HTML</a:t>
            </a:r>
            <a:endParaRPr b="1" sz="3000">
              <a:solidFill>
                <a:srgbClr val="FFFFFF"/>
              </a:solidFill>
              <a:latin typeface="Lato"/>
              <a:ea typeface="Lato"/>
              <a:cs typeface="Lato"/>
              <a:sym typeface="Lato"/>
            </a:endParaRPr>
          </a:p>
        </p:txBody>
      </p:sp>
      <p:sp>
        <p:nvSpPr>
          <p:cNvPr id="211" name="Google Shape;211;p25"/>
          <p:cNvSpPr txBox="1"/>
          <p:nvPr/>
        </p:nvSpPr>
        <p:spPr>
          <a:xfrm>
            <a:off x="1312750" y="398125"/>
            <a:ext cx="53184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B6D7A8"/>
                </a:solidFill>
                <a:latin typeface="Montserrat"/>
                <a:ea typeface="Montserrat"/>
                <a:cs typeface="Montserrat"/>
                <a:sym typeface="Montserrat"/>
              </a:rPr>
              <a:t>1.  HTML</a:t>
            </a:r>
            <a:endParaRPr sz="2400">
              <a:solidFill>
                <a:srgbClr val="B6D7A8"/>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6"/>
          <p:cNvPicPr preferRelativeResize="0"/>
          <p:nvPr/>
        </p:nvPicPr>
        <p:blipFill>
          <a:blip r:embed="rId3">
            <a:alphaModFix amt="58000"/>
          </a:blip>
          <a:stretch>
            <a:fillRect/>
          </a:stretch>
        </p:blipFill>
        <p:spPr>
          <a:xfrm>
            <a:off x="0" y="0"/>
            <a:ext cx="9144000" cy="5143500"/>
          </a:xfrm>
          <a:prstGeom prst="rect">
            <a:avLst/>
          </a:prstGeom>
          <a:noFill/>
          <a:ln>
            <a:noFill/>
          </a:ln>
        </p:spPr>
      </p:pic>
      <p:sp>
        <p:nvSpPr>
          <p:cNvPr id="217" name="Google Shape;217;p26"/>
          <p:cNvSpPr txBox="1"/>
          <p:nvPr>
            <p:ph type="title"/>
          </p:nvPr>
        </p:nvSpPr>
        <p:spPr>
          <a:xfrm>
            <a:off x="1297500" y="393750"/>
            <a:ext cx="7038900" cy="6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2.  CSS</a:t>
            </a:r>
            <a:endParaRPr>
              <a:solidFill>
                <a:srgbClr val="B6D7A8"/>
              </a:solidFill>
            </a:endParaRPr>
          </a:p>
        </p:txBody>
      </p:sp>
      <p:sp>
        <p:nvSpPr>
          <p:cNvPr id="218" name="Google Shape;218;p26"/>
          <p:cNvSpPr txBox="1"/>
          <p:nvPr>
            <p:ph idx="1" type="body"/>
          </p:nvPr>
        </p:nvSpPr>
        <p:spPr>
          <a:xfrm>
            <a:off x="458175" y="1646350"/>
            <a:ext cx="5514000" cy="25611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b="1" lang="en" sz="1800">
                <a:solidFill>
                  <a:srgbClr val="FFFFFF"/>
                </a:solidFill>
                <a:latin typeface="Times New Roman"/>
                <a:ea typeface="Times New Roman"/>
                <a:cs typeface="Times New Roman"/>
                <a:sym typeface="Times New Roman"/>
              </a:rPr>
              <a:t>Cascading Style Sheets</a:t>
            </a:r>
            <a:r>
              <a:rPr lang="en" sz="1800">
                <a:solidFill>
                  <a:srgbClr val="FFFFFF"/>
                </a:solidFill>
                <a:latin typeface="Times New Roman"/>
                <a:ea typeface="Times New Roman"/>
                <a:cs typeface="Times New Roman"/>
                <a:sym typeface="Times New Roman"/>
              </a:rPr>
              <a:t> (</a:t>
            </a:r>
            <a:r>
              <a:rPr b="1" lang="en" sz="1800">
                <a:solidFill>
                  <a:srgbClr val="FFFFFF"/>
                </a:solidFill>
                <a:latin typeface="Times New Roman"/>
                <a:ea typeface="Times New Roman"/>
                <a:cs typeface="Times New Roman"/>
                <a:sym typeface="Times New Roman"/>
              </a:rPr>
              <a:t>CSS</a:t>
            </a:r>
            <a:r>
              <a:rPr lang="en" sz="1800">
                <a:solidFill>
                  <a:srgbClr val="FFFFFF"/>
                </a:solidFill>
                <a:latin typeface="Times New Roman"/>
                <a:ea typeface="Times New Roman"/>
                <a:cs typeface="Times New Roman"/>
                <a:sym typeface="Times New Roman"/>
              </a:rPr>
              <a:t>) is a style sheet language used for describing the presentation of a document written in a markup language like HTML. CSS is a cornerstone technology of the World Wide Web, alongside HTML and JavaScript.</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800">
                <a:solidFill>
                  <a:srgbClr val="FFFFFF"/>
                </a:solidFill>
                <a:latin typeface="Times New Roman"/>
                <a:ea typeface="Times New Roman"/>
                <a:cs typeface="Times New Roman"/>
                <a:sym typeface="Times New Roman"/>
              </a:rPr>
              <a:t>CSS is designed to enable the separation of presentation and content, including layout, colors, and fonts.</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50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219" name="Google Shape;219;p26"/>
          <p:cNvPicPr preferRelativeResize="0"/>
          <p:nvPr/>
        </p:nvPicPr>
        <p:blipFill rotWithShape="1">
          <a:blip r:embed="rId4">
            <a:alphaModFix/>
          </a:blip>
          <a:srcRect b="0" l="0" r="0" t="17715"/>
          <a:stretch/>
        </p:blipFill>
        <p:spPr>
          <a:xfrm>
            <a:off x="6404375" y="2024000"/>
            <a:ext cx="1984650" cy="2290799"/>
          </a:xfrm>
          <a:prstGeom prst="rect">
            <a:avLst/>
          </a:prstGeom>
          <a:noFill/>
          <a:ln>
            <a:noFill/>
          </a:ln>
        </p:spPr>
      </p:pic>
      <p:sp>
        <p:nvSpPr>
          <p:cNvPr id="220" name="Google Shape;220;p26"/>
          <p:cNvSpPr txBox="1"/>
          <p:nvPr/>
        </p:nvSpPr>
        <p:spPr>
          <a:xfrm>
            <a:off x="7005050" y="1431150"/>
            <a:ext cx="946800" cy="6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Lato"/>
                <a:ea typeface="Lato"/>
                <a:cs typeface="Lato"/>
                <a:sym typeface="Lato"/>
              </a:rPr>
              <a:t>CS</a:t>
            </a:r>
            <a:r>
              <a:rPr b="1" lang="en" sz="3000">
                <a:solidFill>
                  <a:srgbClr val="FFFFFF"/>
                </a:solidFill>
                <a:latin typeface="Lato"/>
                <a:ea typeface="Lato"/>
                <a:cs typeface="Lato"/>
                <a:sym typeface="Lato"/>
              </a:rPr>
              <a:t>S</a:t>
            </a:r>
            <a:endParaRPr b="1" sz="3000">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1297500" y="393750"/>
            <a:ext cx="7038900" cy="5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3.  PUG.JS</a:t>
            </a:r>
            <a:endParaRPr>
              <a:solidFill>
                <a:srgbClr val="B6D7A8"/>
              </a:solidFill>
            </a:endParaRPr>
          </a:p>
        </p:txBody>
      </p:sp>
      <p:sp>
        <p:nvSpPr>
          <p:cNvPr id="226" name="Google Shape;226;p27"/>
          <p:cNvSpPr txBox="1"/>
          <p:nvPr>
            <p:ph idx="1" type="body"/>
          </p:nvPr>
        </p:nvSpPr>
        <p:spPr>
          <a:xfrm>
            <a:off x="468925" y="1427650"/>
            <a:ext cx="5567700" cy="32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Times New Roman"/>
                <a:ea typeface="Times New Roman"/>
                <a:cs typeface="Times New Roman"/>
                <a:sym typeface="Times New Roman"/>
              </a:rPr>
              <a:t>Pug.js </a:t>
            </a:r>
            <a:r>
              <a:rPr lang="en" sz="1800">
                <a:solidFill>
                  <a:srgbClr val="FFFFFF"/>
                </a:solidFill>
                <a:latin typeface="Times New Roman"/>
                <a:ea typeface="Times New Roman"/>
                <a:cs typeface="Times New Roman"/>
                <a:sym typeface="Times New Roman"/>
              </a:rPr>
              <a:t>is a HTML templating engine, which means you can write much simpler Pug code, which Pug compiler will compile into HTML code, that browser can understand.</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rPr lang="en" sz="1800">
                <a:solidFill>
                  <a:srgbClr val="FFFFFF"/>
                </a:solidFill>
                <a:latin typeface="Times New Roman"/>
                <a:ea typeface="Times New Roman"/>
                <a:cs typeface="Times New Roman"/>
                <a:sym typeface="Times New Roman"/>
              </a:rPr>
              <a:t>Pug has powerful features like conditions, loops, includes, mixins using which we can render HTML code based on user input or reference data. Pug also support JavaScript natively, hence using JavaScript expressions, we can format HTML code.</a:t>
            </a:r>
            <a:endParaRPr sz="1800">
              <a:solidFill>
                <a:srgbClr val="FFFFFF"/>
              </a:solidFill>
              <a:latin typeface="Times New Roman"/>
              <a:ea typeface="Times New Roman"/>
              <a:cs typeface="Times New Roman"/>
              <a:sym typeface="Times New Roman"/>
            </a:endParaRPr>
          </a:p>
        </p:txBody>
      </p:sp>
      <p:pic>
        <p:nvPicPr>
          <p:cNvPr id="227" name="Google Shape;227;p27"/>
          <p:cNvPicPr preferRelativeResize="0"/>
          <p:nvPr/>
        </p:nvPicPr>
        <p:blipFill>
          <a:blip r:embed="rId3">
            <a:alphaModFix/>
          </a:blip>
          <a:stretch>
            <a:fillRect/>
          </a:stretch>
        </p:blipFill>
        <p:spPr>
          <a:xfrm>
            <a:off x="6145975" y="2075750"/>
            <a:ext cx="2802575" cy="15694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8"/>
          <p:cNvPicPr preferRelativeResize="0"/>
          <p:nvPr/>
        </p:nvPicPr>
        <p:blipFill>
          <a:blip r:embed="rId3">
            <a:alphaModFix amt="24000"/>
          </a:blip>
          <a:stretch>
            <a:fillRect/>
          </a:stretch>
        </p:blipFill>
        <p:spPr>
          <a:xfrm>
            <a:off x="0" y="0"/>
            <a:ext cx="9198076" cy="5143500"/>
          </a:xfrm>
          <a:prstGeom prst="rect">
            <a:avLst/>
          </a:prstGeom>
          <a:noFill/>
          <a:ln>
            <a:noFill/>
          </a:ln>
        </p:spPr>
      </p:pic>
      <p:sp>
        <p:nvSpPr>
          <p:cNvPr id="233" name="Google Shape;23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4.  NODE.JS</a:t>
            </a:r>
            <a:endParaRPr>
              <a:solidFill>
                <a:srgbClr val="B6D7A8"/>
              </a:solidFill>
            </a:endParaRPr>
          </a:p>
        </p:txBody>
      </p:sp>
      <p:sp>
        <p:nvSpPr>
          <p:cNvPr id="234" name="Google Shape;234;p28"/>
          <p:cNvSpPr txBox="1"/>
          <p:nvPr>
            <p:ph idx="1" type="body"/>
          </p:nvPr>
        </p:nvSpPr>
        <p:spPr>
          <a:xfrm>
            <a:off x="430425" y="1388100"/>
            <a:ext cx="5541600" cy="33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FFFFFF"/>
                </a:solidFill>
                <a:latin typeface="Times New Roman"/>
                <a:ea typeface="Times New Roman"/>
                <a:cs typeface="Times New Roman"/>
                <a:sym typeface="Times New Roman"/>
              </a:rPr>
              <a:t>Node.js</a:t>
            </a:r>
            <a:r>
              <a:rPr lang="en" sz="1800">
                <a:solidFill>
                  <a:srgbClr val="FFFFFF"/>
                </a:solidFill>
                <a:latin typeface="Times New Roman"/>
                <a:ea typeface="Times New Roman"/>
                <a:cs typeface="Times New Roman"/>
                <a:sym typeface="Times New Roman"/>
              </a:rPr>
              <a:t> is an open-source, cross-platform, JavaScript runtime environment (Framework) that executes JavaScript code outside a web browser. Node.js lets developers use JavaScript to write command line tools and for server-side scripting—running scripts server-side to produce dynamic web page content before the page is sent to the user's web browser. Consequently, Node.js represents a "JavaScript everywhere" paradigm,unifying web-application development around a single programming language, rather than different languages for server- and client-side scripts.</a:t>
            </a:r>
            <a:endParaRPr sz="1800">
              <a:solidFill>
                <a:srgbClr val="FFFFFF"/>
              </a:solidFill>
              <a:latin typeface="Times New Roman"/>
              <a:ea typeface="Times New Roman"/>
              <a:cs typeface="Times New Roman"/>
              <a:sym typeface="Times New Roman"/>
            </a:endParaRPr>
          </a:p>
        </p:txBody>
      </p:sp>
      <p:pic>
        <p:nvPicPr>
          <p:cNvPr id="235" name="Google Shape;235;p28"/>
          <p:cNvPicPr preferRelativeResize="0"/>
          <p:nvPr/>
        </p:nvPicPr>
        <p:blipFill>
          <a:blip r:embed="rId4">
            <a:alphaModFix/>
          </a:blip>
          <a:stretch>
            <a:fillRect/>
          </a:stretch>
        </p:blipFill>
        <p:spPr>
          <a:xfrm>
            <a:off x="6049100" y="2071263"/>
            <a:ext cx="2867174" cy="17543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